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D5C5-B0C6-4013-8E16-A3DEA379BF98}" type="datetimeFigureOut">
              <a:rPr lang="es-CO" smtClean="0"/>
              <a:t>21/10/2025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4062-A826-4161-A703-7491986F08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00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D5C5-B0C6-4013-8E16-A3DEA379BF98}" type="datetimeFigureOut">
              <a:rPr lang="es-CO" smtClean="0"/>
              <a:t>21/10/2025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4062-A826-4161-A703-7491986F08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0057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D5C5-B0C6-4013-8E16-A3DEA379BF98}" type="datetimeFigureOut">
              <a:rPr lang="es-CO" smtClean="0"/>
              <a:t>21/10/2025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4062-A826-4161-A703-7491986F08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541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D5C5-B0C6-4013-8E16-A3DEA379BF98}" type="datetimeFigureOut">
              <a:rPr lang="es-CO" smtClean="0"/>
              <a:t>21/10/2025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4062-A826-4161-A703-7491986F08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495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D5C5-B0C6-4013-8E16-A3DEA379BF98}" type="datetimeFigureOut">
              <a:rPr lang="es-CO" smtClean="0"/>
              <a:t>21/10/2025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4062-A826-4161-A703-7491986F08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956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D5C5-B0C6-4013-8E16-A3DEA379BF98}" type="datetimeFigureOut">
              <a:rPr lang="es-CO" smtClean="0"/>
              <a:t>21/10/2025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4062-A826-4161-A703-7491986F08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0587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D5C5-B0C6-4013-8E16-A3DEA379BF98}" type="datetimeFigureOut">
              <a:rPr lang="es-CO" smtClean="0"/>
              <a:t>21/10/2025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4062-A826-4161-A703-7491986F08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632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D5C5-B0C6-4013-8E16-A3DEA379BF98}" type="datetimeFigureOut">
              <a:rPr lang="es-CO" smtClean="0"/>
              <a:t>21/10/2025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4062-A826-4161-A703-7491986F08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6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D5C5-B0C6-4013-8E16-A3DEA379BF98}" type="datetimeFigureOut">
              <a:rPr lang="es-CO" smtClean="0"/>
              <a:t>21/10/2025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4062-A826-4161-A703-7491986F08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063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D5C5-B0C6-4013-8E16-A3DEA379BF98}" type="datetimeFigureOut">
              <a:rPr lang="es-CO" smtClean="0"/>
              <a:t>21/10/2025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4062-A826-4161-A703-7491986F08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087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D5C5-B0C6-4013-8E16-A3DEA379BF98}" type="datetimeFigureOut">
              <a:rPr lang="es-CO" smtClean="0"/>
              <a:t>21/10/2025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64062-A826-4161-A703-7491986F08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5523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DD5C5-B0C6-4013-8E16-A3DEA379BF98}" type="datetimeFigureOut">
              <a:rPr lang="es-CO" smtClean="0"/>
              <a:t>21/10/2025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64062-A826-4161-A703-7491986F08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58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512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82298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5820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480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6037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9063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1756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UMARIANA</dc:creator>
  <cp:lastModifiedBy>UMARIANA</cp:lastModifiedBy>
  <cp:revision>2</cp:revision>
  <dcterms:created xsi:type="dcterms:W3CDTF">2025-08-12T21:12:14Z</dcterms:created>
  <dcterms:modified xsi:type="dcterms:W3CDTF">2025-10-21T14:12:45Z</dcterms:modified>
</cp:coreProperties>
</file>